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6EBD3C-37C9-414F-A8E1-719DE68CD5D5}" v="10" dt="2024-10-25T08:41:21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46A8-F152-B1E1-5E7E-BEA4E0134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684F5-5B62-C5DF-1796-D985295174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878FE-98A6-2ED8-9EA9-FD57DFD01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65C12-D07B-270E-27FE-C03CAC077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84AD-EE81-CC86-395B-952D390F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0594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7B7F6-B66A-97D4-A50B-8BF19DF4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05572-DF88-B75B-472B-DB0382C2E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E7D8D-8AFD-F945-A2B9-840CED1E6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D3CD5-B131-A1B6-33C2-B70CD72CA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24E3-74C0-6CB6-BEC6-1B1F4F6E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2048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1945-06E8-61B8-2171-3E79FCB96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D851B-5361-9F23-D0F6-19C696F77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BFAAA-76FC-BC25-51DF-D141684F8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3A4CA-1BB2-4169-190C-DBAA3741B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86236-C70C-98AA-2BB2-1A3DAEB2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7642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EFA7F-1B67-4964-1806-BDD038671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BF385-F9D8-1CBE-9CEE-E5C5791E31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671AF-5DAB-D6E9-3F66-D6E122A76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58D6F-B04F-B019-E9FA-C3E1290FE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6EB77-5059-0500-ACBF-1FF1EC3D3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ADC6B-16B5-97A8-6A2C-F270EEE63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54464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9F14-1347-C57C-DA78-365D7547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D80E5-3247-D2B6-D5AF-070EC1D41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2CE30-96BD-C976-9487-1DDBCBAF9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500853-1FA7-EFDC-8213-9E8DBB283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05447-1A38-A231-C933-517063CA1F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D9475A-7EDC-B539-31EF-AA1B5801D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77A3AE-C513-6505-3325-5AFC2665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9D143-C4B4-0588-405D-F5473BCC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37316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716A0-88F1-8F4A-64C8-B8D6253D2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B88A0-EED1-C42B-B432-662A09DD7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B18234-BA8A-3202-1A61-116EF1FD2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70A10-F44A-8981-F5AB-0AC56F27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6609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F7FB32-0B15-EA4B-0ED8-5D1F9BEC1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3D98C-B43B-6DDC-7E99-C4F643CB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1AD11-2E7E-55AC-AB88-5586A034E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4186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BB930-522B-6774-C2CD-A38655DA9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75970-A804-5AE6-B314-D59B27069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D090F-F12E-2655-ECB9-4840B8604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E0251-108B-8AD8-77F5-23756C48F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FF80B0-89B6-0232-C1BF-D4EB05C98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F8B6A7-C0AE-7496-CED5-68AF7A8F3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8005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B7E5-83B6-527A-0ECA-8326DDC1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0F2B06-48BD-8D62-A533-60F1FB4E8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7CB7A-231F-EDF5-0AF6-744A3B728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F2976-3325-DD75-55C4-A3B66D93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8C4B2-793C-C148-23E6-11D4D3706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8812FB-E52E-7062-5BD2-200EE484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1599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FF7C8-C60A-22DF-1FCD-8E1DB1AF7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CA5E90-09F3-89FE-6047-840218DC2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3D4DB-FF70-B94F-8766-EB4DE6294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98709-B342-F5CA-AA77-45D4A6D7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A8AE3-5CA5-7F47-8343-1CE0D5B34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8473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A32BA4-850B-2E31-1D60-DB4F5151FA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58EE39-2EFB-3CCC-E404-FA422E43D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19FAA-8DA4-009D-9680-979E16EF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5A6AA-0FDD-C719-8D8D-68C7B9BC8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6277E-6BDB-2837-DDAE-140223275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2130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393A1A-4C41-AA5D-1F95-2DD6272FC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502DD-17CE-02ED-C447-0EE761030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910A8-369B-02C9-AACF-080A00D85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6E640-6402-684D-8A4F-6A9FBC8B3059}" type="datetimeFigureOut">
              <a:rPr lang="en-NO" smtClean="0"/>
              <a:t>10/29/2024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54EAE-4C05-E3C7-0F80-10097EAB2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3FF91-6A94-7BB2-F79E-B5126C280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6FC04-A73B-484E-9399-B1D4232BA08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1309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person looking up at each other&#10;&#10;Description automatically generated">
            <a:extLst>
              <a:ext uri="{FF2B5EF4-FFF2-40B4-BE49-F238E27FC236}">
                <a16:creationId xmlns:a16="http://schemas.microsoft.com/office/drawing/2014/main" id="{F46839F6-F0BA-2FDC-EDF9-F7C1407D7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2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sailboat in the ocean&#10;&#10;Description automatically generated">
            <a:extLst>
              <a:ext uri="{FF2B5EF4-FFF2-40B4-BE49-F238E27FC236}">
                <a16:creationId xmlns:a16="http://schemas.microsoft.com/office/drawing/2014/main" id="{1FC6177E-8B7C-FABE-569E-D29422A7F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94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n iceberg&#10;&#10;Description automatically generated">
            <a:extLst>
              <a:ext uri="{FF2B5EF4-FFF2-40B4-BE49-F238E27FC236}">
                <a16:creationId xmlns:a16="http://schemas.microsoft.com/office/drawing/2014/main" id="{4DED8E2A-784D-D7C0-17E8-ACBDB919C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0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looking at a device&#10;&#10;Description automatically generated">
            <a:extLst>
              <a:ext uri="{FF2B5EF4-FFF2-40B4-BE49-F238E27FC236}">
                <a16:creationId xmlns:a16="http://schemas.microsoft.com/office/drawing/2014/main" id="{55E1D71A-8D44-44D0-939E-2CDCF340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6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ndscape with a body of water and a small town&#10;&#10;Description automatically generated">
            <a:extLst>
              <a:ext uri="{FF2B5EF4-FFF2-40B4-BE49-F238E27FC236}">
                <a16:creationId xmlns:a16="http://schemas.microsoft.com/office/drawing/2014/main" id="{2CADCA34-6B63-5B29-DE6B-C6374E292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11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cleaning a bucket&#10;&#10;Description automatically generated">
            <a:extLst>
              <a:ext uri="{FF2B5EF4-FFF2-40B4-BE49-F238E27FC236}">
                <a16:creationId xmlns:a16="http://schemas.microsoft.com/office/drawing/2014/main" id="{9B506962-EBAE-3F81-B06D-184342ADE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6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ags&#10;&#10;Description automatically generated">
            <a:extLst>
              <a:ext uri="{FF2B5EF4-FFF2-40B4-BE49-F238E27FC236}">
                <a16:creationId xmlns:a16="http://schemas.microsoft.com/office/drawing/2014/main" id="{ACB83FDB-6FCC-0C98-F6EF-F7BE30C17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5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earth with a timeline&#10;&#10;Description automatically generated">
            <a:extLst>
              <a:ext uri="{FF2B5EF4-FFF2-40B4-BE49-F238E27FC236}">
                <a16:creationId xmlns:a16="http://schemas.microsoft.com/office/drawing/2014/main" id="{FF7E5C46-0743-AA5C-90F2-9392802E9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6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on a boat&#10;&#10;Description automatically generated">
            <a:extLst>
              <a:ext uri="{FF2B5EF4-FFF2-40B4-BE49-F238E27FC236}">
                <a16:creationId xmlns:a16="http://schemas.microsoft.com/office/drawing/2014/main" id="{5689C149-0798-5BE7-75B4-69A1BA529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09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c330cc-efbd-4bf4-9b70-97b85864b582">
      <Terms xmlns="http://schemas.microsoft.com/office/infopath/2007/PartnerControls"/>
    </lcf76f155ced4ddcb4097134ff3c332f>
    <TaxCatchAll xmlns="1c361a26-6ae0-4ce5-a6e2-8a5ca672b9e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5FFF2173965F42823CBC8EDE83EAC4" ma:contentTypeVersion="15" ma:contentTypeDescription="Opprett et nytt dokument." ma:contentTypeScope="" ma:versionID="2eb46dd2ef23b1ae9fd4c509fe04006c">
  <xsd:schema xmlns:xsd="http://www.w3.org/2001/XMLSchema" xmlns:xs="http://www.w3.org/2001/XMLSchema" xmlns:p="http://schemas.microsoft.com/office/2006/metadata/properties" xmlns:ns2="e8c330cc-efbd-4bf4-9b70-97b85864b582" xmlns:ns3="1c361a26-6ae0-4ce5-a6e2-8a5ca672b9e4" targetNamespace="http://schemas.microsoft.com/office/2006/metadata/properties" ma:root="true" ma:fieldsID="21d146a05e5af317a09e357cbb73fcaa" ns2:_="" ns3:_="">
    <xsd:import namespace="e8c330cc-efbd-4bf4-9b70-97b85864b582"/>
    <xsd:import namespace="1c361a26-6ae0-4ce5-a6e2-8a5ca672b9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c330cc-efbd-4bf4-9b70-97b85864b5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0a916d09-11b3-44b5-b5f4-9aae0c2013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361a26-6ae0-4ce5-a6e2-8a5ca672b9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e6374e6-5c95-40ad-9bae-060ffb46e807}" ma:internalName="TaxCatchAll" ma:showField="CatchAllData" ma:web="1c361a26-6ae0-4ce5-a6e2-8a5ca672b9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0a916d09-11b3-44b5-b5f4-9aae0c201370" ContentTypeId="0x0101" PreviousValue="false"/>
</file>

<file path=customXml/itemProps1.xml><?xml version="1.0" encoding="utf-8"?>
<ds:datastoreItem xmlns:ds="http://schemas.openxmlformats.org/officeDocument/2006/customXml" ds:itemID="{FDD25FDB-1A3C-4609-850A-87A9EEF8F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F5284B-B9B8-42CF-831A-4C9A367675F2}">
  <ds:schemaRefs>
    <ds:schemaRef ds:uri="http://schemas.microsoft.com/office/2006/metadata/properties"/>
    <ds:schemaRef ds:uri="http://schemas.microsoft.com/office/infopath/2007/PartnerControls"/>
    <ds:schemaRef ds:uri="e8c330cc-efbd-4bf4-9b70-97b85864b582"/>
    <ds:schemaRef ds:uri="1c361a26-6ae0-4ce5-a6e2-8a5ca672b9e4"/>
  </ds:schemaRefs>
</ds:datastoreItem>
</file>

<file path=customXml/itemProps3.xml><?xml version="1.0" encoding="utf-8"?>
<ds:datastoreItem xmlns:ds="http://schemas.openxmlformats.org/officeDocument/2006/customXml" ds:itemID="{85FDA26A-1481-48A2-BB0F-6B3A4E20B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c330cc-efbd-4bf4-9b70-97b85864b582"/>
    <ds:schemaRef ds:uri="1c361a26-6ae0-4ce5-a6e2-8a5ca672b9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14E92E7-6FDD-499E-9A7E-5A7474B87DA1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Torger Grytå</dc:creator>
  <cp:lastModifiedBy>Sigrid Ag</cp:lastModifiedBy>
  <cp:revision>5</cp:revision>
  <dcterms:created xsi:type="dcterms:W3CDTF">2023-02-17T10:46:36Z</dcterms:created>
  <dcterms:modified xsi:type="dcterms:W3CDTF">2024-10-29T08:29:19Z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ontentTypeId" pid="2">
    <vt:lpwstr>0x010100525FFF2173965F42823CBC8EDE83EAC4</vt:lpwstr>
  </property>
  <property fmtid="{D5CDD505-2E9C-101B-9397-08002B2CF9AE}" name="NXPowerLiteLastOptimized" pid="3">
    <vt:lpwstr>13632621</vt:lpwstr>
  </property>
  <property fmtid="{D5CDD505-2E9C-101B-9397-08002B2CF9AE}" name="NXPowerLiteSettings" pid="4">
    <vt:lpwstr>7780073804F000</vt:lpwstr>
  </property>
  <property fmtid="{D5CDD505-2E9C-101B-9397-08002B2CF9AE}" name="NXPowerLiteVersion" pid="5">
    <vt:lpwstr>D10.3.0</vt:lpwstr>
  </property>
</Properties>
</file>